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2" r:id="rId5"/>
    <p:sldId id="263" r:id="rId6"/>
  </p:sldIdLst>
  <p:sldSz cx="29260800" cy="21945600"/>
  <p:notesSz cx="9359900" cy="14859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73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263499" indent="41271" algn="l" rtl="0" eaLnBrk="0" fontAlgn="base" hangingPunct="0">
      <a:spcBef>
        <a:spcPct val="0"/>
      </a:spcBef>
      <a:spcAft>
        <a:spcPct val="0"/>
      </a:spcAft>
      <a:defRPr sz="573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526997" indent="82542" algn="l" rtl="0" eaLnBrk="0" fontAlgn="base" hangingPunct="0">
      <a:spcBef>
        <a:spcPct val="0"/>
      </a:spcBef>
      <a:spcAft>
        <a:spcPct val="0"/>
      </a:spcAft>
      <a:defRPr sz="573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791554" indent="122754" algn="l" rtl="0" eaLnBrk="0" fontAlgn="base" hangingPunct="0">
      <a:spcBef>
        <a:spcPct val="0"/>
      </a:spcBef>
      <a:spcAft>
        <a:spcPct val="0"/>
      </a:spcAft>
      <a:defRPr sz="573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055053" indent="164026" algn="l" rtl="0" eaLnBrk="0" fontAlgn="base" hangingPunct="0">
      <a:spcBef>
        <a:spcPct val="0"/>
      </a:spcBef>
      <a:spcAft>
        <a:spcPct val="0"/>
      </a:spcAft>
      <a:defRPr sz="573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1523848" algn="l" defTabSz="609539" rtl="0" eaLnBrk="1" latinLnBrk="0" hangingPunct="1">
      <a:defRPr sz="573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1828617" algn="l" defTabSz="609539" rtl="0" eaLnBrk="1" latinLnBrk="0" hangingPunct="1">
      <a:defRPr sz="573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2133387" algn="l" defTabSz="609539" rtl="0" eaLnBrk="1" latinLnBrk="0" hangingPunct="1">
      <a:defRPr sz="573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2438156" algn="l" defTabSz="609539" rtl="0" eaLnBrk="1" latinLnBrk="0" hangingPunct="1">
      <a:defRPr sz="573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 userDrawn="1">
          <p15:clr>
            <a:srgbClr val="A4A3A4"/>
          </p15:clr>
        </p15:guide>
        <p15:guide id="2" pos="92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44"/>
    <a:srgbClr val="F6F2EE"/>
    <a:srgbClr val="F3EEE9"/>
    <a:srgbClr val="E0D2C6"/>
    <a:srgbClr val="A3C6CD"/>
    <a:srgbClr val="006600"/>
    <a:srgbClr val="E9FFE9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3E766F-F571-4270-B85B-4E1C1A085D92}" v="39" dt="2025-10-14T20:27:11.5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5246" autoAdjust="0"/>
  </p:normalViewPr>
  <p:slideViewPr>
    <p:cSldViewPr>
      <p:cViewPr varScale="1">
        <p:scale>
          <a:sx n="36" d="100"/>
          <a:sy n="36" d="100"/>
        </p:scale>
        <p:origin x="3605" y="96"/>
      </p:cViewPr>
      <p:guideLst>
        <p:guide orient="horz" pos="6912"/>
        <p:guide pos="92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ller, Jen" userId="9a125b36-7dfb-4bf0-87d7-1bb0f4dfaec3" providerId="ADAL" clId="{17379106-7FDB-42F0-9FA6-1B0047B3D800}"/>
    <pc:docChg chg="modSld">
      <pc:chgData name="Koller, Jen" userId="9a125b36-7dfb-4bf0-87d7-1bb0f4dfaec3" providerId="ADAL" clId="{17379106-7FDB-42F0-9FA6-1B0047B3D800}" dt="2025-10-14T20:22:53.232" v="129" actId="13244"/>
      <pc:docMkLst>
        <pc:docMk/>
      </pc:docMkLst>
      <pc:sldChg chg="modSp mod">
        <pc:chgData name="Koller, Jen" userId="9a125b36-7dfb-4bf0-87d7-1bb0f4dfaec3" providerId="ADAL" clId="{17379106-7FDB-42F0-9FA6-1B0047B3D800}" dt="2025-10-14T20:21:42.473" v="116" actId="13244"/>
        <pc:sldMkLst>
          <pc:docMk/>
          <pc:sldMk cId="0" sldId="262"/>
        </pc:sldMkLst>
        <pc:spChg chg="mod">
          <ac:chgData name="Koller, Jen" userId="9a125b36-7dfb-4bf0-87d7-1bb0f4dfaec3" providerId="ADAL" clId="{17379106-7FDB-42F0-9FA6-1B0047B3D800}" dt="2025-10-14T19:44:38.382" v="85" actId="20577"/>
          <ac:spMkLst>
            <pc:docMk/>
            <pc:sldMk cId="0" sldId="262"/>
            <ac:spMk id="2053" creationId="{77C7D4DF-73E4-4636-9604-509F663E0CC9}"/>
          </ac:spMkLst>
        </pc:spChg>
        <pc:spChg chg="mod">
          <ac:chgData name="Koller, Jen" userId="9a125b36-7dfb-4bf0-87d7-1bb0f4dfaec3" providerId="ADAL" clId="{17379106-7FDB-42F0-9FA6-1B0047B3D800}" dt="2025-10-14T19:45:32.472" v="105" actId="13244"/>
          <ac:spMkLst>
            <pc:docMk/>
            <pc:sldMk cId="0" sldId="262"/>
            <ac:spMk id="2060" creationId="{8571E888-6B0A-4F14-9DE6-E72091A00A39}"/>
          </ac:spMkLst>
        </pc:spChg>
        <pc:spChg chg="mod">
          <ac:chgData name="Koller, Jen" userId="9a125b36-7dfb-4bf0-87d7-1bb0f4dfaec3" providerId="ADAL" clId="{17379106-7FDB-42F0-9FA6-1B0047B3D800}" dt="2025-10-14T20:21:06.844" v="109" actId="13244"/>
          <ac:spMkLst>
            <pc:docMk/>
            <pc:sldMk cId="0" sldId="262"/>
            <ac:spMk id="2061" creationId="{E85BAC6B-1523-48CB-AE87-F661E84D37F3}"/>
          </ac:spMkLst>
        </pc:spChg>
        <pc:spChg chg="mod">
          <ac:chgData name="Koller, Jen" userId="9a125b36-7dfb-4bf0-87d7-1bb0f4dfaec3" providerId="ADAL" clId="{17379106-7FDB-42F0-9FA6-1B0047B3D800}" dt="2025-10-14T20:21:14.306" v="111" actId="13244"/>
          <ac:spMkLst>
            <pc:docMk/>
            <pc:sldMk cId="0" sldId="262"/>
            <ac:spMk id="2062" creationId="{E9B6EFED-91F0-440E-8F1F-B8DCA438BF04}"/>
          </ac:spMkLst>
        </pc:spChg>
        <pc:spChg chg="mod">
          <ac:chgData name="Koller, Jen" userId="9a125b36-7dfb-4bf0-87d7-1bb0f4dfaec3" providerId="ADAL" clId="{17379106-7FDB-42F0-9FA6-1B0047B3D800}" dt="2025-10-14T20:21:04.443" v="108" actId="13244"/>
          <ac:spMkLst>
            <pc:docMk/>
            <pc:sldMk cId="0" sldId="262"/>
            <ac:spMk id="2066" creationId="{A906075D-03C1-4AE5-A4AD-093F9780FCAF}"/>
          </ac:spMkLst>
        </pc:spChg>
        <pc:spChg chg="mod">
          <ac:chgData name="Koller, Jen" userId="9a125b36-7dfb-4bf0-87d7-1bb0f4dfaec3" providerId="ADAL" clId="{17379106-7FDB-42F0-9FA6-1B0047B3D800}" dt="2025-10-14T20:21:17.955" v="112" actId="13244"/>
          <ac:spMkLst>
            <pc:docMk/>
            <pc:sldMk cId="0" sldId="262"/>
            <ac:spMk id="2067" creationId="{A0BA4C45-EC6B-4752-871A-599531A9E7E8}"/>
          </ac:spMkLst>
        </pc:spChg>
        <pc:spChg chg="mod">
          <ac:chgData name="Koller, Jen" userId="9a125b36-7dfb-4bf0-87d7-1bb0f4dfaec3" providerId="ADAL" clId="{17379106-7FDB-42F0-9FA6-1B0047B3D800}" dt="2025-10-14T20:21:29.148" v="114" actId="13244"/>
          <ac:spMkLst>
            <pc:docMk/>
            <pc:sldMk cId="0" sldId="262"/>
            <ac:spMk id="2068" creationId="{23354C51-FB9E-4FF3-9DEE-DFBBBB284B56}"/>
          </ac:spMkLst>
        </pc:spChg>
        <pc:spChg chg="mod">
          <ac:chgData name="Koller, Jen" userId="9a125b36-7dfb-4bf0-87d7-1bb0f4dfaec3" providerId="ADAL" clId="{17379106-7FDB-42F0-9FA6-1B0047B3D800}" dt="2025-10-14T19:45:46.447" v="107" actId="13244"/>
          <ac:spMkLst>
            <pc:docMk/>
            <pc:sldMk cId="0" sldId="262"/>
            <ac:spMk id="2069" creationId="{06F543C0-413F-45B6-B14A-350BF5F7FBD5}"/>
          </ac:spMkLst>
        </pc:spChg>
        <pc:spChg chg="mod">
          <ac:chgData name="Koller, Jen" userId="9a125b36-7dfb-4bf0-87d7-1bb0f4dfaec3" providerId="ADAL" clId="{17379106-7FDB-42F0-9FA6-1B0047B3D800}" dt="2025-10-14T19:45:42.282" v="106" actId="13244"/>
          <ac:spMkLst>
            <pc:docMk/>
            <pc:sldMk cId="0" sldId="262"/>
            <ac:spMk id="2070" creationId="{2CA2726A-3A99-4312-85BB-7B87945A74CC}"/>
          </ac:spMkLst>
        </pc:spChg>
        <pc:spChg chg="mod">
          <ac:chgData name="Koller, Jen" userId="9a125b36-7dfb-4bf0-87d7-1bb0f4dfaec3" providerId="ADAL" clId="{17379106-7FDB-42F0-9FA6-1B0047B3D800}" dt="2025-10-14T20:21:10.525" v="110" actId="13244"/>
          <ac:spMkLst>
            <pc:docMk/>
            <pc:sldMk cId="0" sldId="262"/>
            <ac:spMk id="2071" creationId="{12AAF813-6FF8-4A77-9F09-86BB03B63B50}"/>
          </ac:spMkLst>
        </pc:spChg>
        <pc:spChg chg="mod">
          <ac:chgData name="Koller, Jen" userId="9a125b36-7dfb-4bf0-87d7-1bb0f4dfaec3" providerId="ADAL" clId="{17379106-7FDB-42F0-9FA6-1B0047B3D800}" dt="2025-10-14T20:21:35.674" v="115" actId="13244"/>
          <ac:spMkLst>
            <pc:docMk/>
            <pc:sldMk cId="0" sldId="262"/>
            <ac:spMk id="2072" creationId="{053BED3F-CD6B-4FB7-9C70-8F5816FE7654}"/>
          </ac:spMkLst>
        </pc:spChg>
        <pc:graphicFrameChg chg="mod ord">
          <ac:chgData name="Koller, Jen" userId="9a125b36-7dfb-4bf0-87d7-1bb0f4dfaec3" providerId="ADAL" clId="{17379106-7FDB-42F0-9FA6-1B0047B3D800}" dt="2025-10-14T20:21:22.841" v="113" actId="13244"/>
          <ac:graphicFrameMkLst>
            <pc:docMk/>
            <pc:sldMk cId="0" sldId="262"/>
            <ac:graphicFrameMk id="2057" creationId="{56CF0496-4D41-4D50-BE07-B2607C1D4E3B}"/>
          </ac:graphicFrameMkLst>
        </pc:graphicFrameChg>
        <pc:graphicFrameChg chg="mod">
          <ac:chgData name="Koller, Jen" userId="9a125b36-7dfb-4bf0-87d7-1bb0f4dfaec3" providerId="ADAL" clId="{17379106-7FDB-42F0-9FA6-1B0047B3D800}" dt="2025-10-14T19:41:54.961" v="4" actId="962"/>
          <ac:graphicFrameMkLst>
            <pc:docMk/>
            <pc:sldMk cId="0" sldId="262"/>
            <ac:graphicFrameMk id="2059" creationId="{B68753BC-8D72-4844-B49A-BD2E4B71101B}"/>
          </ac:graphicFrameMkLst>
        </pc:graphicFrameChg>
        <pc:picChg chg="mod ord">
          <ac:chgData name="Koller, Jen" userId="9a125b36-7dfb-4bf0-87d7-1bb0f4dfaec3" providerId="ADAL" clId="{17379106-7FDB-42F0-9FA6-1B0047B3D800}" dt="2025-10-14T20:21:42.473" v="116" actId="13244"/>
          <ac:picMkLst>
            <pc:docMk/>
            <pc:sldMk cId="0" sldId="262"/>
            <ac:picMk id="3" creationId="{A66DA588-30EE-4803-91B5-63C5FD52ADE5}"/>
          </ac:picMkLst>
        </pc:picChg>
      </pc:sldChg>
      <pc:sldChg chg="modSp mod">
        <pc:chgData name="Koller, Jen" userId="9a125b36-7dfb-4bf0-87d7-1bb0f4dfaec3" providerId="ADAL" clId="{17379106-7FDB-42F0-9FA6-1B0047B3D800}" dt="2025-10-14T20:22:53.232" v="129" actId="13244"/>
        <pc:sldMkLst>
          <pc:docMk/>
          <pc:sldMk cId="0" sldId="263"/>
        </pc:sldMkLst>
        <pc:spChg chg="mod">
          <ac:chgData name="Koller, Jen" userId="9a125b36-7dfb-4bf0-87d7-1bb0f4dfaec3" providerId="ADAL" clId="{17379106-7FDB-42F0-9FA6-1B0047B3D800}" dt="2025-10-14T19:41:20.717" v="0" actId="962"/>
          <ac:spMkLst>
            <pc:docMk/>
            <pc:sldMk cId="0" sldId="263"/>
            <ac:spMk id="5122" creationId="{82700B2B-0754-47B3-AFE1-886DB4F5EDCF}"/>
          </ac:spMkLst>
        </pc:spChg>
        <pc:spChg chg="mod">
          <ac:chgData name="Koller, Jen" userId="9a125b36-7dfb-4bf0-87d7-1bb0f4dfaec3" providerId="ADAL" clId="{17379106-7FDB-42F0-9FA6-1B0047B3D800}" dt="2025-10-14T19:44:48.698" v="102" actId="33553"/>
          <ac:spMkLst>
            <pc:docMk/>
            <pc:sldMk cId="0" sldId="263"/>
            <ac:spMk id="5123" creationId="{74501637-D114-478E-BF1E-C2E5C25CAD88}"/>
          </ac:spMkLst>
        </pc:spChg>
        <pc:spChg chg="mod">
          <ac:chgData name="Koller, Jen" userId="9a125b36-7dfb-4bf0-87d7-1bb0f4dfaec3" providerId="ADAL" clId="{17379106-7FDB-42F0-9FA6-1B0047B3D800}" dt="2025-10-14T20:22:40.249" v="127" actId="13244"/>
          <ac:spMkLst>
            <pc:docMk/>
            <pc:sldMk cId="0" sldId="263"/>
            <ac:spMk id="5126" creationId="{6BAD2735-6CB5-4FA4-912F-5895741425EB}"/>
          </ac:spMkLst>
        </pc:spChg>
        <pc:spChg chg="mod">
          <ac:chgData name="Koller, Jen" userId="9a125b36-7dfb-4bf0-87d7-1bb0f4dfaec3" providerId="ADAL" clId="{17379106-7FDB-42F0-9FA6-1B0047B3D800}" dt="2025-10-14T20:22:01.130" v="119" actId="13244"/>
          <ac:spMkLst>
            <pc:docMk/>
            <pc:sldMk cId="0" sldId="263"/>
            <ac:spMk id="5128" creationId="{7B96F9A5-5696-4301-BA4D-FA0044790F29}"/>
          </ac:spMkLst>
        </pc:spChg>
        <pc:spChg chg="mod">
          <ac:chgData name="Koller, Jen" userId="9a125b36-7dfb-4bf0-87d7-1bb0f4dfaec3" providerId="ADAL" clId="{17379106-7FDB-42F0-9FA6-1B0047B3D800}" dt="2025-10-14T20:22:20.238" v="123" actId="13244"/>
          <ac:spMkLst>
            <pc:docMk/>
            <pc:sldMk cId="0" sldId="263"/>
            <ac:spMk id="5129" creationId="{EA005BBD-1863-4831-B68C-1A37420E31BE}"/>
          </ac:spMkLst>
        </pc:spChg>
        <pc:spChg chg="mod">
          <ac:chgData name="Koller, Jen" userId="9a125b36-7dfb-4bf0-87d7-1bb0f4dfaec3" providerId="ADAL" clId="{17379106-7FDB-42F0-9FA6-1B0047B3D800}" dt="2025-10-14T20:22:26.362" v="125" actId="13244"/>
          <ac:spMkLst>
            <pc:docMk/>
            <pc:sldMk cId="0" sldId="263"/>
            <ac:spMk id="5130" creationId="{8E5E2C4D-B09C-449C-8E25-37837930438F}"/>
          </ac:spMkLst>
        </pc:spChg>
        <pc:spChg chg="mod">
          <ac:chgData name="Koller, Jen" userId="9a125b36-7dfb-4bf0-87d7-1bb0f4dfaec3" providerId="ADAL" clId="{17379106-7FDB-42F0-9FA6-1B0047B3D800}" dt="2025-10-14T20:22:07.427" v="121" actId="13244"/>
          <ac:spMkLst>
            <pc:docMk/>
            <pc:sldMk cId="0" sldId="263"/>
            <ac:spMk id="5138" creationId="{27E05F41-3EBD-4EBC-8656-54F1166C6D3A}"/>
          </ac:spMkLst>
        </pc:spChg>
        <pc:grpChg chg="mod">
          <ac:chgData name="Koller, Jen" userId="9a125b36-7dfb-4bf0-87d7-1bb0f4dfaec3" providerId="ADAL" clId="{17379106-7FDB-42F0-9FA6-1B0047B3D800}" dt="2025-10-14T20:21:58.595" v="118" actId="13244"/>
          <ac:grpSpMkLst>
            <pc:docMk/>
            <pc:sldMk cId="0" sldId="263"/>
            <ac:grpSpMk id="5134" creationId="{96011330-849B-428C-A1C3-496BF7E2C76B}"/>
          </ac:grpSpMkLst>
        </pc:grpChg>
        <pc:grpChg chg="mod">
          <ac:chgData name="Koller, Jen" userId="9a125b36-7dfb-4bf0-87d7-1bb0f4dfaec3" providerId="ADAL" clId="{17379106-7FDB-42F0-9FA6-1B0047B3D800}" dt="2025-10-14T20:22:14.820" v="122" actId="13244"/>
          <ac:grpSpMkLst>
            <pc:docMk/>
            <pc:sldMk cId="0" sldId="263"/>
            <ac:grpSpMk id="5135" creationId="{11393C73-7D67-435B-8138-36BCF50924F8}"/>
          </ac:grpSpMkLst>
        </pc:grpChg>
        <pc:grpChg chg="mod">
          <ac:chgData name="Koller, Jen" userId="9a125b36-7dfb-4bf0-87d7-1bb0f4dfaec3" providerId="ADAL" clId="{17379106-7FDB-42F0-9FA6-1B0047B3D800}" dt="2025-10-14T20:22:37.587" v="126" actId="13244"/>
          <ac:grpSpMkLst>
            <pc:docMk/>
            <pc:sldMk cId="0" sldId="263"/>
            <ac:grpSpMk id="5136" creationId="{AACEFA9B-10A9-4AD9-8DF4-EAE2E1AC624C}"/>
          </ac:grpSpMkLst>
        </pc:grpChg>
        <pc:grpChg chg="mod">
          <ac:chgData name="Koller, Jen" userId="9a125b36-7dfb-4bf0-87d7-1bb0f4dfaec3" providerId="ADAL" clId="{17379106-7FDB-42F0-9FA6-1B0047B3D800}" dt="2025-10-14T20:22:48.826" v="128" actId="13244"/>
          <ac:grpSpMkLst>
            <pc:docMk/>
            <pc:sldMk cId="0" sldId="263"/>
            <ac:grpSpMk id="5137" creationId="{03A360B3-8BC9-4FBF-B7F2-156D274EBABA}"/>
          </ac:grpSpMkLst>
        </pc:grpChg>
        <pc:grpChg chg="mod">
          <ac:chgData name="Koller, Jen" userId="9a125b36-7dfb-4bf0-87d7-1bb0f4dfaec3" providerId="ADAL" clId="{17379106-7FDB-42F0-9FA6-1B0047B3D800}" dt="2025-10-14T20:22:04.158" v="120" actId="13244"/>
          <ac:grpSpMkLst>
            <pc:docMk/>
            <pc:sldMk cId="0" sldId="263"/>
            <ac:grpSpMk id="5139" creationId="{F7692944-C29C-499C-9F3F-21070EECCDFE}"/>
          </ac:grpSpMkLst>
        </pc:grpChg>
        <pc:grpChg chg="mod">
          <ac:chgData name="Koller, Jen" userId="9a125b36-7dfb-4bf0-87d7-1bb0f4dfaec3" providerId="ADAL" clId="{17379106-7FDB-42F0-9FA6-1B0047B3D800}" dt="2025-10-14T20:22:23.825" v="124" actId="13244"/>
          <ac:grpSpMkLst>
            <pc:docMk/>
            <pc:sldMk cId="0" sldId="263"/>
            <ac:grpSpMk id="5140" creationId="{9B28CC85-661C-48CA-8496-851B537BBD6F}"/>
          </ac:grpSpMkLst>
        </pc:grpChg>
        <pc:grpChg chg="mod">
          <ac:chgData name="Koller, Jen" userId="9a125b36-7dfb-4bf0-87d7-1bb0f4dfaec3" providerId="ADAL" clId="{17379106-7FDB-42F0-9FA6-1B0047B3D800}" dt="2025-10-14T20:22:53.232" v="129" actId="13244"/>
          <ac:grpSpMkLst>
            <pc:docMk/>
            <pc:sldMk cId="0" sldId="263"/>
            <ac:grpSpMk id="5141" creationId="{9CFADCC8-F9D5-492D-B337-9AF398A1F0BD}"/>
          </ac:grpSpMkLst>
        </pc:grpChg>
        <pc:graphicFrameChg chg="mod">
          <ac:chgData name="Koller, Jen" userId="9a125b36-7dfb-4bf0-87d7-1bb0f4dfaec3" providerId="ADAL" clId="{17379106-7FDB-42F0-9FA6-1B0047B3D800}" dt="2025-10-14T19:42:08.705" v="8" actId="962"/>
          <ac:graphicFrameMkLst>
            <pc:docMk/>
            <pc:sldMk cId="0" sldId="263"/>
            <ac:graphicFrameMk id="5125" creationId="{CE8AC024-01F0-4015-8875-16B8BBC8AD62}"/>
          </ac:graphicFrameMkLst>
        </pc:graphicFrameChg>
        <pc:graphicFrameChg chg="mod">
          <ac:chgData name="Koller, Jen" userId="9a125b36-7dfb-4bf0-87d7-1bb0f4dfaec3" providerId="ADAL" clId="{17379106-7FDB-42F0-9FA6-1B0047B3D800}" dt="2025-10-14T19:42:05.837" v="6" actId="962"/>
          <ac:graphicFrameMkLst>
            <pc:docMk/>
            <pc:sldMk cId="0" sldId="263"/>
            <ac:graphicFrameMk id="5127" creationId="{75EBAB9E-1194-4F0C-A0DA-797F3218186F}"/>
          </ac:graphicFrameMkLst>
        </pc:graphicFrameChg>
        <pc:picChg chg="mod ord">
          <ac:chgData name="Koller, Jen" userId="9a125b36-7dfb-4bf0-87d7-1bb0f4dfaec3" providerId="ADAL" clId="{17379106-7FDB-42F0-9FA6-1B0047B3D800}" dt="2025-10-14T20:21:55.557" v="117" actId="13244"/>
          <ac:picMkLst>
            <pc:docMk/>
            <pc:sldMk cId="0" sldId="263"/>
            <ac:picMk id="7" creationId="{7A56C06A-901F-498F-8FF1-E855F56E6FF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56063" cy="744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02250" y="0"/>
            <a:ext cx="4056063" cy="744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86AD98-5B37-44A9-9309-FB1FAD5F616E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6675" y="1857375"/>
            <a:ext cx="6686550" cy="5014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6625" y="7151688"/>
            <a:ext cx="7486650" cy="5849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4114463"/>
            <a:ext cx="4056063" cy="744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02250" y="14114463"/>
            <a:ext cx="4056063" cy="744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206B5-F411-42C0-BF54-BD9CD2359C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743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304770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609539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914309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21907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52384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82861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13338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438156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E206B5-F411-42C0-BF54-BD9CD2359C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132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379" y="6817113"/>
            <a:ext cx="24872043" cy="470395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88758" y="12435469"/>
            <a:ext cx="20483286" cy="5609063"/>
          </a:xfrm>
        </p:spPr>
        <p:txBody>
          <a:bodyPr/>
          <a:lstStyle>
            <a:lvl1pPr marL="0" indent="0" algn="ctr">
              <a:buNone/>
              <a:defRPr/>
            </a:lvl1pPr>
            <a:lvl2pPr marL="304815" indent="0" algn="ctr">
              <a:buNone/>
              <a:defRPr/>
            </a:lvl2pPr>
            <a:lvl3pPr marL="609630" indent="0" algn="ctr">
              <a:buNone/>
              <a:defRPr/>
            </a:lvl3pPr>
            <a:lvl4pPr marL="914446" indent="0" algn="ctr">
              <a:buNone/>
              <a:defRPr/>
            </a:lvl4pPr>
            <a:lvl5pPr marL="1219261" indent="0" algn="ctr">
              <a:buNone/>
              <a:defRPr/>
            </a:lvl5pPr>
            <a:lvl6pPr marL="1524076" indent="0" algn="ctr">
              <a:buNone/>
              <a:defRPr/>
            </a:lvl6pPr>
            <a:lvl7pPr marL="1828891" indent="0" algn="ctr">
              <a:buNone/>
              <a:defRPr/>
            </a:lvl7pPr>
            <a:lvl8pPr marL="2133707" indent="0" algn="ctr">
              <a:buNone/>
              <a:defRPr/>
            </a:lvl8pPr>
            <a:lvl9pPr marL="2438522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71183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5041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214443" y="879088"/>
            <a:ext cx="6583136" cy="1865784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63223" y="879088"/>
            <a:ext cx="19664135" cy="186578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5743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43">
            <a:extLst>
              <a:ext uri="{FF2B5EF4-FFF2-40B4-BE49-F238E27FC236}">
                <a16:creationId xmlns:a16="http://schemas.microsoft.com/office/drawing/2014/main" id="{FFE376AB-F39A-44B4-A9FC-F95790A5A2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30000" y="14598650"/>
            <a:ext cx="5140325" cy="734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1">
            <a:extLst>
              <a:ext uri="{FF2B5EF4-FFF2-40B4-BE49-F238E27FC236}">
                <a16:creationId xmlns:a16="http://schemas.microsoft.com/office/drawing/2014/main" id="{2FCF2057-D896-4876-B017-E7FE52893E8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319250" cy="2194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2">
            <a:extLst>
              <a:ext uri="{FF2B5EF4-FFF2-40B4-BE49-F238E27FC236}">
                <a16:creationId xmlns:a16="http://schemas.microsoft.com/office/drawing/2014/main" id="{FD225582-1C9B-4B32-BFB1-BAE80749ABC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94492"/>
            <a:ext cx="5305425" cy="1514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4">
            <a:extLst>
              <a:ext uri="{FF2B5EF4-FFF2-40B4-BE49-F238E27FC236}">
                <a16:creationId xmlns:a16="http://schemas.microsoft.com/office/drawing/2014/main" id="{46ACF900-41E5-4AE6-96E4-CED846858AA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16"/>
          <a:stretch>
            <a:fillRect/>
          </a:stretch>
        </p:blipFill>
        <p:spPr bwMode="auto">
          <a:xfrm>
            <a:off x="0" y="19876559"/>
            <a:ext cx="9245600" cy="1227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0">
            <a:extLst>
              <a:ext uri="{FF2B5EF4-FFF2-40B4-BE49-F238E27FC236}">
                <a16:creationId xmlns:a16="http://schemas.microsoft.com/office/drawing/2014/main" id="{E21C4C9F-D0B1-49FD-BF57-8E4E0E37089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523200" y="19812001"/>
            <a:ext cx="8046464" cy="1610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2629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1401" y="14101647"/>
            <a:ext cx="24872043" cy="4359197"/>
          </a:xfrm>
        </p:spPr>
        <p:txBody>
          <a:bodyPr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11401" y="9301047"/>
            <a:ext cx="24872043" cy="4800600"/>
          </a:xfrm>
        </p:spPr>
        <p:txBody>
          <a:bodyPr anchor="b"/>
          <a:lstStyle>
            <a:lvl1pPr marL="0" indent="0">
              <a:buNone/>
              <a:defRPr sz="1333"/>
            </a:lvl1pPr>
            <a:lvl2pPr marL="304815" indent="0">
              <a:buNone/>
              <a:defRPr sz="1200"/>
            </a:lvl2pPr>
            <a:lvl3pPr marL="609630" indent="0">
              <a:buNone/>
              <a:defRPr sz="1067"/>
            </a:lvl3pPr>
            <a:lvl4pPr marL="914446" indent="0">
              <a:buNone/>
              <a:defRPr sz="933"/>
            </a:lvl4pPr>
            <a:lvl5pPr marL="1219261" indent="0">
              <a:buNone/>
              <a:defRPr sz="933"/>
            </a:lvl5pPr>
            <a:lvl6pPr marL="1524076" indent="0">
              <a:buNone/>
              <a:defRPr sz="933"/>
            </a:lvl6pPr>
            <a:lvl7pPr marL="1828891" indent="0">
              <a:buNone/>
              <a:defRPr sz="933"/>
            </a:lvl7pPr>
            <a:lvl8pPr marL="2133707" indent="0">
              <a:buNone/>
              <a:defRPr sz="933"/>
            </a:lvl8pPr>
            <a:lvl9pPr marL="2438522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256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63223" y="5120269"/>
            <a:ext cx="3077935" cy="14416668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8243" y="5120269"/>
            <a:ext cx="3078843" cy="14416668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6603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222" y="879088"/>
            <a:ext cx="26334357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222" y="4912112"/>
            <a:ext cx="12928600" cy="2047179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222" y="6959291"/>
            <a:ext cx="12928600" cy="12644553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864443" y="4912112"/>
            <a:ext cx="12933136" cy="2047179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864443" y="6959291"/>
            <a:ext cx="12933136" cy="12644553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8239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50141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5498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222" y="873513"/>
            <a:ext cx="9626600" cy="3718932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9979" y="873512"/>
            <a:ext cx="16357600" cy="18730332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222" y="4592444"/>
            <a:ext cx="9626600" cy="15011400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781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4957" y="15361734"/>
            <a:ext cx="17556843" cy="1813932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734957" y="1960756"/>
            <a:ext cx="17556843" cy="13167732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34957" y="17175666"/>
            <a:ext cx="17556843" cy="2575002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076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A8DF0C3-0511-410E-853F-094B3F5EAF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63676" y="879475"/>
            <a:ext cx="2633345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3A74287-31A4-46C1-8CF8-9967594B63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463675" y="5120217"/>
            <a:ext cx="6243108" cy="14416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6834" tIns="253417" rIns="506834" bIns="2534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379428" rtl="0" eaLnBrk="0" fontAlgn="base" hangingPunct="0">
        <a:spcBef>
          <a:spcPct val="0"/>
        </a:spcBef>
        <a:spcAft>
          <a:spcPct val="0"/>
        </a:spcAft>
        <a:defRPr sz="6667" b="1">
          <a:solidFill>
            <a:schemeClr val="tx2"/>
          </a:solidFill>
          <a:latin typeface="+mj-lt"/>
          <a:ea typeface="+mj-ea"/>
          <a:cs typeface="+mj-cs"/>
        </a:defRPr>
      </a:lvl1pPr>
      <a:lvl2pPr algn="ctr" defTabSz="3379428" rtl="0" eaLnBrk="0" fontAlgn="base" hangingPunct="0">
        <a:spcBef>
          <a:spcPct val="0"/>
        </a:spcBef>
        <a:spcAft>
          <a:spcPct val="0"/>
        </a:spcAft>
        <a:defRPr sz="6667" b="1">
          <a:solidFill>
            <a:schemeClr val="tx2"/>
          </a:solidFill>
          <a:latin typeface="Goudy Old Style" pitchFamily="18" charset="0"/>
        </a:defRPr>
      </a:lvl2pPr>
      <a:lvl3pPr algn="ctr" defTabSz="3379428" rtl="0" eaLnBrk="0" fontAlgn="base" hangingPunct="0">
        <a:spcBef>
          <a:spcPct val="0"/>
        </a:spcBef>
        <a:spcAft>
          <a:spcPct val="0"/>
        </a:spcAft>
        <a:defRPr sz="6667" b="1">
          <a:solidFill>
            <a:schemeClr val="tx2"/>
          </a:solidFill>
          <a:latin typeface="Goudy Old Style" pitchFamily="18" charset="0"/>
        </a:defRPr>
      </a:lvl3pPr>
      <a:lvl4pPr algn="ctr" defTabSz="3379428" rtl="0" eaLnBrk="0" fontAlgn="base" hangingPunct="0">
        <a:spcBef>
          <a:spcPct val="0"/>
        </a:spcBef>
        <a:spcAft>
          <a:spcPct val="0"/>
        </a:spcAft>
        <a:defRPr sz="6667" b="1">
          <a:solidFill>
            <a:schemeClr val="tx2"/>
          </a:solidFill>
          <a:latin typeface="Goudy Old Style" pitchFamily="18" charset="0"/>
        </a:defRPr>
      </a:lvl4pPr>
      <a:lvl5pPr algn="ctr" defTabSz="3379428" rtl="0" eaLnBrk="0" fontAlgn="base" hangingPunct="0">
        <a:spcBef>
          <a:spcPct val="0"/>
        </a:spcBef>
        <a:spcAft>
          <a:spcPct val="0"/>
        </a:spcAft>
        <a:defRPr sz="6667" b="1">
          <a:solidFill>
            <a:schemeClr val="tx2"/>
          </a:solidFill>
          <a:latin typeface="Goudy Old Style" pitchFamily="18" charset="0"/>
        </a:defRPr>
      </a:lvl5pPr>
      <a:lvl6pPr marL="304815" algn="ctr" defTabSz="3379428" rtl="0" fontAlgn="base">
        <a:spcBef>
          <a:spcPct val="0"/>
        </a:spcBef>
        <a:spcAft>
          <a:spcPct val="0"/>
        </a:spcAft>
        <a:defRPr sz="6667" b="1">
          <a:solidFill>
            <a:schemeClr val="tx2"/>
          </a:solidFill>
          <a:latin typeface="Goudy Old Style" pitchFamily="18" charset="0"/>
        </a:defRPr>
      </a:lvl6pPr>
      <a:lvl7pPr marL="609630" algn="ctr" defTabSz="3379428" rtl="0" fontAlgn="base">
        <a:spcBef>
          <a:spcPct val="0"/>
        </a:spcBef>
        <a:spcAft>
          <a:spcPct val="0"/>
        </a:spcAft>
        <a:defRPr sz="6667" b="1">
          <a:solidFill>
            <a:schemeClr val="tx2"/>
          </a:solidFill>
          <a:latin typeface="Goudy Old Style" pitchFamily="18" charset="0"/>
        </a:defRPr>
      </a:lvl7pPr>
      <a:lvl8pPr marL="914446" algn="ctr" defTabSz="3379428" rtl="0" fontAlgn="base">
        <a:spcBef>
          <a:spcPct val="0"/>
        </a:spcBef>
        <a:spcAft>
          <a:spcPct val="0"/>
        </a:spcAft>
        <a:defRPr sz="6667" b="1">
          <a:solidFill>
            <a:schemeClr val="tx2"/>
          </a:solidFill>
          <a:latin typeface="Goudy Old Style" pitchFamily="18" charset="0"/>
        </a:defRPr>
      </a:lvl8pPr>
      <a:lvl9pPr marL="1219261" algn="ctr" defTabSz="3379428" rtl="0" fontAlgn="base">
        <a:spcBef>
          <a:spcPct val="0"/>
        </a:spcBef>
        <a:spcAft>
          <a:spcPct val="0"/>
        </a:spcAft>
        <a:defRPr sz="6667" b="1">
          <a:solidFill>
            <a:schemeClr val="tx2"/>
          </a:solidFill>
          <a:latin typeface="Goudy Old Style" pitchFamily="18" charset="0"/>
        </a:defRPr>
      </a:lvl9pPr>
    </p:titleStyle>
    <p:bodyStyle>
      <a:lvl1pPr marL="250838" indent="-250838" algn="l" defTabSz="3379428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609630" indent="-282589" algn="l" defTabSz="3379428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040394" indent="-354560" algn="l" defTabSz="3379428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434114" indent="-317516" algn="l" defTabSz="3379428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1900862" indent="-390545" algn="l" defTabSz="3379428" rtl="0" eaLnBrk="0" fontAlgn="base" hangingPunct="0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205677" indent="-390545" algn="l" defTabSz="3379428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2510492" indent="-390545" algn="l" defTabSz="3379428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2815307" indent="-390545" algn="l" defTabSz="3379428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3120123" indent="-390545" algn="l" defTabSz="3379428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png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oleObject" Target="../embeddings/oleObject4.bin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74">
            <a:extLst>
              <a:ext uri="{FF2B5EF4-FFF2-40B4-BE49-F238E27FC236}">
                <a16:creationId xmlns:a16="http://schemas.microsoft.com/office/drawing/2014/main" id="{77C7D4DF-73E4-4636-9604-509F663E0C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" y="216959"/>
            <a:ext cx="24320500" cy="3253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41100" tIns="170553" rIns="341100" bIns="170553"/>
          <a:lstStyle>
            <a:lvl1pPr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0" b="1" dirty="0">
                <a:solidFill>
                  <a:srgbClr val="009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 Example 1 of 2: Put title here</a:t>
            </a:r>
            <a:br>
              <a:rPr lang="en-US" altLang="en-US" sz="7200" b="1" dirty="0">
                <a:solidFill>
                  <a:srgbClr val="009A4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1400" b="1" dirty="0">
              <a:solidFill>
                <a:srgbClr val="009A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 dirty="0">
                <a:solidFill>
                  <a:srgbClr val="009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is an area for a sub title. If you have room, using the logos is a good idea. This file has two samples (see page 1 or page 2) – Your poster is just one page.</a:t>
            </a:r>
            <a:endParaRPr lang="en-US" altLang="en-US" sz="4800" dirty="0">
              <a:solidFill>
                <a:srgbClr val="009A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Sample chart showing data for directions. Intended to be deleted or updated before use.">
            <a:extLst>
              <a:ext uri="{FF2B5EF4-FFF2-40B4-BE49-F238E27FC236}">
                <a16:creationId xmlns:a16="http://schemas.microsoft.com/office/drawing/2014/main" id="{A66DA588-30EE-4803-91B5-63C5FD52A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8394" y="692776"/>
            <a:ext cx="3048006" cy="2137669"/>
          </a:xfrm>
          <a:prstGeom prst="rect">
            <a:avLst/>
          </a:prstGeom>
        </p:spPr>
      </p:pic>
      <p:sp>
        <p:nvSpPr>
          <p:cNvPr id="2054" name="Rectangle 75">
            <a:extLst>
              <a:ext uri="{FF2B5EF4-FFF2-40B4-BE49-F238E27FC236}">
                <a16:creationId xmlns:a16="http://schemas.microsoft.com/office/drawing/2014/main" id="{8231BE26-2A4C-45F2-A729-004E15DAF0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283" y="3505200"/>
            <a:ext cx="6396567" cy="792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09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Abstract, 60pt</a:t>
            </a:r>
          </a:p>
        </p:txBody>
      </p:sp>
      <p:sp>
        <p:nvSpPr>
          <p:cNvPr id="2060" name="Rectangle 90">
            <a:extLst>
              <a:ext uri="{FF2B5EF4-FFF2-40B4-BE49-F238E27FC236}">
                <a16:creationId xmlns:a16="http://schemas.microsoft.com/office/drawing/2014/main" id="{8571E888-6B0A-4F14-9DE6-E72091A00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278842"/>
            <a:ext cx="6400800" cy="9044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of these sections can have a “decorative” headline, using a line or box to set it off…. if you want.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rest of the section should be a plain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serif font (this is Arial) It’s good to divide this big page into 3 or 4 columns.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use decorative dividing lines between the columns, or leave white space.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“box” in sections with results/data, or other sections you want to emphasize.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ac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dictum non dolor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semper. 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Proin sed auctor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libero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lacinia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Donec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vel 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lacinia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sed ex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Proin lacinia,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ex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0" name="Rectangle 75">
            <a:extLst>
              <a:ext uri="{FF2B5EF4-FFF2-40B4-BE49-F238E27FC236}">
                <a16:creationId xmlns:a16="http://schemas.microsoft.com/office/drawing/2014/main" id="{2CA2726A-3A99-4312-85BB-7B87945A74C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9692" y="13701183"/>
            <a:ext cx="6397625" cy="792692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0" marR="0" lvl="0" indent="0" algn="l" defTabSz="50688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9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2069" name="Rectangle 88">
            <a:extLst>
              <a:ext uri="{FF2B5EF4-FFF2-40B4-BE49-F238E27FC236}">
                <a16:creationId xmlns:a16="http://schemas.microsoft.com/office/drawing/2014/main" id="{06F543C0-413F-45B6-B14A-350BF5F7F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4474825"/>
            <a:ext cx="6402917" cy="371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of these sections can have a “decorative” headline, using a line or box to set it off…. if you want.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rest of the section should be a plain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serif font (this is Arial) It’s good to divide this big page into 3 or 4 columns.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use decorative dividing lines between the columns, or leave white space.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“box” in sections with results/data, or other sections you want to emphasize.</a:t>
            </a:r>
          </a:p>
        </p:txBody>
      </p:sp>
      <p:sp>
        <p:nvSpPr>
          <p:cNvPr id="2066" name="Rectangle 75">
            <a:extLst>
              <a:ext uri="{FF2B5EF4-FFF2-40B4-BE49-F238E27FC236}">
                <a16:creationId xmlns:a16="http://schemas.microsoft.com/office/drawing/2014/main" id="{A906075D-03C1-4AE5-A4AD-093F9780F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2683" y="3505200"/>
            <a:ext cx="6396567" cy="792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09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</a:p>
        </p:txBody>
      </p:sp>
      <p:sp>
        <p:nvSpPr>
          <p:cNvPr id="2061" name="Rectangle 91">
            <a:extLst>
              <a:ext uri="{FF2B5EF4-FFF2-40B4-BE49-F238E27FC236}">
                <a16:creationId xmlns:a16="http://schemas.microsoft.com/office/drawing/2014/main" id="{E85BAC6B-1523-48CB-AE87-F661E84D3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2684" y="4278843"/>
            <a:ext cx="6402917" cy="9136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of these sections can have a “decorative” headline, using a line or box to set it off…. if you want.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rest of the section should be a plain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serif font (this is Arial) It’s good to divide this big page into 3 or 4 columns.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use decorative dividing lines between the columns, or leave white space.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“box” in sections with results/data, or other sections you want to emphasize.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ac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dictum non dolor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semper. 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Proin sed auctor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libero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lacinia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Donec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vel 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lacinia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sed ex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Proin lacinia,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ex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1" name="Rectangle 75">
            <a:extLst>
              <a:ext uri="{FF2B5EF4-FFF2-40B4-BE49-F238E27FC236}">
                <a16:creationId xmlns:a16="http://schemas.microsoft.com/office/drawing/2014/main" id="{12AAF813-6FF8-4A77-9F09-86BB03B63B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2683" y="13701183"/>
            <a:ext cx="6396567" cy="792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09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2062" name="Rectangle 92">
            <a:extLst>
              <a:ext uri="{FF2B5EF4-FFF2-40B4-BE49-F238E27FC236}">
                <a16:creationId xmlns:a16="http://schemas.microsoft.com/office/drawing/2014/main" id="{E9B6EFED-91F0-440E-8F1F-B8DCA438B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2684" y="14474825"/>
            <a:ext cx="6402917" cy="3711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of these sections can have a “decorative” headline, using a line or box to set it off…. if you want.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rest of the section should be a plain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serif font (this is Arial) It’s good to divide this big page into 3 or 4 columns.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use decorative dividing lines between the columns, or leave white space.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“box” in sections with results/data, or other sections you want to emphasize.</a:t>
            </a:r>
          </a:p>
        </p:txBody>
      </p:sp>
      <p:sp>
        <p:nvSpPr>
          <p:cNvPr id="2067" name="Rectangle 75">
            <a:extLst>
              <a:ext uri="{FF2B5EF4-FFF2-40B4-BE49-F238E27FC236}">
                <a16:creationId xmlns:a16="http://schemas.microsoft.com/office/drawing/2014/main" id="{A0BA4C45-EC6B-4752-871A-599531A9E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39433" y="3505200"/>
            <a:ext cx="6396567" cy="792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09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Experiments</a:t>
            </a:r>
          </a:p>
        </p:txBody>
      </p:sp>
      <p:sp>
        <p:nvSpPr>
          <p:cNvPr id="2058" name="Rectangle 88">
            <a:extLst>
              <a:ext uri="{FF2B5EF4-FFF2-40B4-BE49-F238E27FC236}">
                <a16:creationId xmlns:a16="http://schemas.microsoft.com/office/drawing/2014/main" id="{9144D006-3FC0-4FAF-B15D-784973666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33084" y="4278842"/>
            <a:ext cx="6402917" cy="225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have results or data in visual form (anything that is NOT text) make them large.  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catch the eye, and tell your story quickly.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there a way to represent more of your poster with visual data?  Pictures, charts, tables, graphs?  Use them.</a:t>
            </a:r>
            <a:endParaRPr lang="en-US" altLang="en-US" sz="2000" dirty="0">
              <a:solidFill>
                <a:srgbClr val="00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57" name="Object 80" descr="Sample chart showing data for directions. Intended to be deleted or updated before use.">
            <a:extLst>
              <a:ext uri="{FF2B5EF4-FFF2-40B4-BE49-F238E27FC236}">
                <a16:creationId xmlns:a16="http://schemas.microsoft.com/office/drawing/2014/main" id="{56CF0496-4D41-4D50-BE07-B2607C1D4E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4288321"/>
              </p:ext>
            </p:extLst>
          </p:nvPr>
        </p:nvGraphicFramePr>
        <p:xfrm>
          <a:off x="14905567" y="7242176"/>
          <a:ext cx="6571192" cy="4155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4" imgW="9864183" imgH="6242845" progId="Excel.Chart.8">
                  <p:embed/>
                </p:oleObj>
              </mc:Choice>
              <mc:Fallback>
                <p:oleObj name="Chart" r:id="rId4" imgW="9864183" imgH="6242845" progId="Excel.Chart.8">
                  <p:embed/>
                  <p:pic>
                    <p:nvPicPr>
                      <p:cNvPr id="2057" name="Object 80" descr="Sample chart showing data for directions. Intended to be deleted or updated before use.">
                        <a:extLst>
                          <a:ext uri="{FF2B5EF4-FFF2-40B4-BE49-F238E27FC236}">
                            <a16:creationId xmlns:a16="http://schemas.microsoft.com/office/drawing/2014/main" id="{56CF0496-4D41-4D50-BE07-B2607C1D4E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05567" y="7242176"/>
                        <a:ext cx="6571192" cy="415501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89" descr="Sample pie chart showing data for directions. Intended to be deleted or updated before use.">
            <a:extLst>
              <a:ext uri="{FF2B5EF4-FFF2-40B4-BE49-F238E27FC236}">
                <a16:creationId xmlns:a16="http://schemas.microsoft.com/office/drawing/2014/main" id="{B68753BC-8D72-4844-B49A-BD2E4B7110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4879010"/>
              </p:ext>
            </p:extLst>
          </p:nvPr>
        </p:nvGraphicFramePr>
        <p:xfrm>
          <a:off x="14758459" y="12177184"/>
          <a:ext cx="6547908" cy="42915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6" imgW="9827604" imgH="6444030" progId="Excel.Chart.8">
                  <p:embed/>
                </p:oleObj>
              </mc:Choice>
              <mc:Fallback>
                <p:oleObj name="Chart" r:id="rId6" imgW="9827604" imgH="6444030" progId="Excel.Chart.8">
                  <p:embed/>
                  <p:pic>
                    <p:nvPicPr>
                      <p:cNvPr id="2059" name="Object 89" descr="Sample pie chart showing data for directions. Intended to be deleted or updated before use.">
                        <a:extLst>
                          <a:ext uri="{FF2B5EF4-FFF2-40B4-BE49-F238E27FC236}">
                            <a16:creationId xmlns:a16="http://schemas.microsoft.com/office/drawing/2014/main" id="{B68753BC-8D72-4844-B49A-BD2E4B7110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8459" y="12177184"/>
                        <a:ext cx="6547908" cy="42915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" name="Rectangle 75">
            <a:extLst>
              <a:ext uri="{FF2B5EF4-FFF2-40B4-BE49-F238E27FC236}">
                <a16:creationId xmlns:a16="http://schemas.microsoft.com/office/drawing/2014/main" id="{23354C51-FB9E-4FF3-9DEE-DFBBBB284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35017" y="3505200"/>
            <a:ext cx="6396567" cy="792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09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</p:txBody>
      </p:sp>
      <p:sp>
        <p:nvSpPr>
          <p:cNvPr id="2063" name="Rectangle 93">
            <a:extLst>
              <a:ext uri="{FF2B5EF4-FFF2-40B4-BE49-F238E27FC236}">
                <a16:creationId xmlns:a16="http://schemas.microsoft.com/office/drawing/2014/main" id="{AADBC315-17F6-42D1-B5E8-491BA969F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43484" y="4278842"/>
            <a:ext cx="6402917" cy="9284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of these sections can have a “decorative” headline, using a line or box to set it off…. if you want.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rest of the section should be a plain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serif font (this is Arial) It’s good to divide this big page into 3 or 4 columns.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use decorative dividing lines between the columns, or leave white space.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“box” in sections with results/data, or other sections you want to emphasize.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ac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dictum non dolor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semper. 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Proin sed auctor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libero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lacinia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Donec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vel 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lacinia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sed ex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Proin lacinia,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ex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2" name="Rectangle 75">
            <a:extLst>
              <a:ext uri="{FF2B5EF4-FFF2-40B4-BE49-F238E27FC236}">
                <a16:creationId xmlns:a16="http://schemas.microsoft.com/office/drawing/2014/main" id="{053BED3F-CD6B-4FB7-9C70-8F5816FE7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32900" y="13701183"/>
            <a:ext cx="6397625" cy="792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09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Thanks…</a:t>
            </a:r>
          </a:p>
        </p:txBody>
      </p:sp>
      <p:sp>
        <p:nvSpPr>
          <p:cNvPr id="2064" name="Rectangle 94">
            <a:extLst>
              <a:ext uri="{FF2B5EF4-FFF2-40B4-BE49-F238E27FC236}">
                <a16:creationId xmlns:a16="http://schemas.microsoft.com/office/drawing/2014/main" id="{4BC617B4-D53C-4378-8272-19168BC16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43484" y="14474826"/>
            <a:ext cx="6402917" cy="3711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of these sections can have a “decorative” headline, using a line or box to set it off…. if you want.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rest of the section should be a plain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serif font (this is Arial) It’s good to divide this big page into 3 or 4 columns.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use decorative dividing lines between the columns, or leave white space.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“box” in sections with results/data, or other sections you want to emphasize.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6">
            <a:extLst>
              <a:ext uri="{FF2B5EF4-FFF2-40B4-BE49-F238E27FC236}">
                <a16:creationId xmlns:a16="http://schemas.microsoft.com/office/drawing/2014/main" id="{82700B2B-0754-47B3-AFE1-886DB4F5E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260800" cy="3352800"/>
          </a:xfrm>
          <a:prstGeom prst="rect">
            <a:avLst/>
          </a:prstGeom>
          <a:solidFill>
            <a:srgbClr val="009A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defTabSz="5068888"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5068888"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5068888"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5068888"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5068888"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50688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50688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50688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506888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6667"/>
          </a:p>
        </p:txBody>
      </p:sp>
      <p:sp>
        <p:nvSpPr>
          <p:cNvPr id="5123" name="Rectangle 74">
            <a:extLst>
              <a:ext uri="{FF2B5EF4-FFF2-40B4-BE49-F238E27FC236}">
                <a16:creationId xmlns:a16="http://schemas.microsoft.com/office/drawing/2014/main" id="{74501637-D114-478E-BF1E-C2E5C25CAD8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12800" y="201084"/>
            <a:ext cx="24079200" cy="3253317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marL="0" marR="0" lvl="0" indent="0" algn="l" defTabSz="50688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Poster Example 2 of 2: Put title here</a:t>
            </a:r>
            <a:br>
              <a:rPr kumimoji="0" lang="en-US" altLang="en-US" sz="6667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kumimoji="0" lang="en-US" altLang="en-US" sz="1333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50688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is an area for a sub title. If you have room, using the logos is a good idea. This file has two samples (see page 1 or page 2) – Your poster is just one page.</a:t>
            </a:r>
            <a:endParaRPr kumimoji="0" lang="en-US" altLang="en-US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Picture 6" descr="Sample chart showing data for directions. Intended to be deleted or updated before use.">
            <a:extLst>
              <a:ext uri="{FF2B5EF4-FFF2-40B4-BE49-F238E27FC236}">
                <a16:creationId xmlns:a16="http://schemas.microsoft.com/office/drawing/2014/main" id="{7A56C06A-901F-498F-8FF1-E855F56E6F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7896" y="487176"/>
            <a:ext cx="3048006" cy="2137669"/>
          </a:xfrm>
          <a:prstGeom prst="rect">
            <a:avLst/>
          </a:prstGeom>
        </p:spPr>
      </p:pic>
      <p:grpSp>
        <p:nvGrpSpPr>
          <p:cNvPr id="5134" name="Group 66" descr="Green bar">
            <a:extLst>
              <a:ext uri="{FF2B5EF4-FFF2-40B4-BE49-F238E27FC236}">
                <a16:creationId xmlns:a16="http://schemas.microsoft.com/office/drawing/2014/main" id="{96011330-849B-428C-A1C3-496BF7E2C76B}"/>
              </a:ext>
            </a:extLst>
          </p:cNvPr>
          <p:cNvGrpSpPr>
            <a:grpSpLocks/>
          </p:cNvGrpSpPr>
          <p:nvPr/>
        </p:nvGrpSpPr>
        <p:grpSpPr bwMode="auto">
          <a:xfrm>
            <a:off x="914401" y="4005793"/>
            <a:ext cx="6462183" cy="810683"/>
            <a:chOff x="1371600" y="5367046"/>
            <a:chExt cx="9694029" cy="1216152"/>
          </a:xfrm>
        </p:grpSpPr>
        <p:sp>
          <p:nvSpPr>
            <p:cNvPr id="5154" name="Rectangle 67">
              <a:extLst>
                <a:ext uri="{FF2B5EF4-FFF2-40B4-BE49-F238E27FC236}">
                  <a16:creationId xmlns:a16="http://schemas.microsoft.com/office/drawing/2014/main" id="{B8B3B578-5598-4F63-B13D-FB0E40C15B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600" y="5367046"/>
              <a:ext cx="9601200" cy="1216152"/>
            </a:xfrm>
            <a:prstGeom prst="rect">
              <a:avLst/>
            </a:prstGeom>
            <a:solidFill>
              <a:srgbClr val="009A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6667"/>
            </a:p>
          </p:txBody>
        </p:sp>
        <p:sp>
          <p:nvSpPr>
            <p:cNvPr id="5155" name="Rectangle 75">
              <a:extLst>
                <a:ext uri="{FF2B5EF4-FFF2-40B4-BE49-F238E27FC236}">
                  <a16:creationId xmlns:a16="http://schemas.microsoft.com/office/drawing/2014/main" id="{8660D838-1447-4B85-9299-8AA4F9279D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8800" y="5410200"/>
              <a:ext cx="9236829" cy="11128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5068888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5068888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5068888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5068888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5068888">
                <a:spcBef>
                  <a:spcPct val="20000"/>
                </a:spcBef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 b="1" dirty="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Abstract, 60pt</a:t>
              </a:r>
            </a:p>
          </p:txBody>
        </p:sp>
      </p:grpSp>
      <p:sp>
        <p:nvSpPr>
          <p:cNvPr id="5128" name="Rectangle 90">
            <a:extLst>
              <a:ext uri="{FF2B5EF4-FFF2-40B4-BE49-F238E27FC236}">
                <a16:creationId xmlns:a16="http://schemas.microsoft.com/office/drawing/2014/main" id="{7B96F9A5-5696-4301-BA4D-FA0044790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5149850"/>
            <a:ext cx="6400800" cy="9044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of these sections can have a “decorative” headline, using a line or box to set it off…. if you want.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rest of the section should be a plain san serif font (this is Arial) It’s good to divide this big page into 3 or 4 columns.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use decorative dividing lines between the columns, or leave white space.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“box” in sections with results/data, or other sections you want to emphasize.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ac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dictum non dolor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semper. 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sed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libero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lacinia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vel 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lacinia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sed ex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lacinia,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ex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139" name="Group 79" descr="Green bar">
            <a:extLst>
              <a:ext uri="{FF2B5EF4-FFF2-40B4-BE49-F238E27FC236}">
                <a16:creationId xmlns:a16="http://schemas.microsoft.com/office/drawing/2014/main" id="{F7692944-C29C-499C-9F3F-21070EECCDFE}"/>
              </a:ext>
            </a:extLst>
          </p:cNvPr>
          <p:cNvGrpSpPr>
            <a:grpSpLocks/>
          </p:cNvGrpSpPr>
          <p:nvPr/>
        </p:nvGrpSpPr>
        <p:grpSpPr bwMode="auto">
          <a:xfrm>
            <a:off x="914401" y="14960601"/>
            <a:ext cx="6462183" cy="810683"/>
            <a:chOff x="1371600" y="5367046"/>
            <a:chExt cx="9694029" cy="1216152"/>
          </a:xfrm>
        </p:grpSpPr>
        <p:sp>
          <p:nvSpPr>
            <p:cNvPr id="5146" name="Rectangle 80">
              <a:extLst>
                <a:ext uri="{FF2B5EF4-FFF2-40B4-BE49-F238E27FC236}">
                  <a16:creationId xmlns:a16="http://schemas.microsoft.com/office/drawing/2014/main" id="{310103BD-96AA-4332-B215-8917A30064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600" y="5367046"/>
              <a:ext cx="9601200" cy="1216152"/>
            </a:xfrm>
            <a:prstGeom prst="rect">
              <a:avLst/>
            </a:prstGeom>
            <a:solidFill>
              <a:srgbClr val="009A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6667"/>
            </a:p>
          </p:txBody>
        </p:sp>
        <p:sp>
          <p:nvSpPr>
            <p:cNvPr id="5147" name="Rectangle 75">
              <a:extLst>
                <a:ext uri="{FF2B5EF4-FFF2-40B4-BE49-F238E27FC236}">
                  <a16:creationId xmlns:a16="http://schemas.microsoft.com/office/drawing/2014/main" id="{2297CBFE-5365-43D7-BB83-2FFFCADF2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8800" y="5410200"/>
              <a:ext cx="9236829" cy="11128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5068888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5068888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5068888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5068888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5068888">
                <a:spcBef>
                  <a:spcPct val="20000"/>
                </a:spcBef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 b="1" dirty="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Methods</a:t>
              </a:r>
            </a:p>
          </p:txBody>
        </p:sp>
      </p:grpSp>
      <p:sp>
        <p:nvSpPr>
          <p:cNvPr id="5138" name="Rectangle 88">
            <a:extLst>
              <a:ext uri="{FF2B5EF4-FFF2-40B4-BE49-F238E27FC236}">
                <a16:creationId xmlns:a16="http://schemas.microsoft.com/office/drawing/2014/main" id="{27E05F41-3EBD-4EBC-8656-54F1166C6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284" y="16104659"/>
            <a:ext cx="6402917" cy="3046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of these sections can have a “decorative” headline, using a line or box to set it off…. if you want.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rest of the section should be a plain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serif font (this is Arial) It’s good to divide this big page into 3 or 4 columns.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use decorative dividing lines between the columns, or leave white space.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“box” in sections with results/data, or other sections you want to emphasize.</a:t>
            </a:r>
          </a:p>
        </p:txBody>
      </p:sp>
      <p:grpSp>
        <p:nvGrpSpPr>
          <p:cNvPr id="5135" name="Group 69" descr="Green bar">
            <a:extLst>
              <a:ext uri="{FF2B5EF4-FFF2-40B4-BE49-F238E27FC236}">
                <a16:creationId xmlns:a16="http://schemas.microsoft.com/office/drawing/2014/main" id="{11393C73-7D67-435B-8138-36BCF50924F8}"/>
              </a:ext>
            </a:extLst>
          </p:cNvPr>
          <p:cNvGrpSpPr>
            <a:grpSpLocks/>
          </p:cNvGrpSpPr>
          <p:nvPr/>
        </p:nvGrpSpPr>
        <p:grpSpPr bwMode="auto">
          <a:xfrm>
            <a:off x="7924801" y="4005793"/>
            <a:ext cx="6462183" cy="810683"/>
            <a:chOff x="1371600" y="5367046"/>
            <a:chExt cx="9694029" cy="1216152"/>
          </a:xfrm>
        </p:grpSpPr>
        <p:sp>
          <p:nvSpPr>
            <p:cNvPr id="5152" name="Rectangle 70">
              <a:extLst>
                <a:ext uri="{FF2B5EF4-FFF2-40B4-BE49-F238E27FC236}">
                  <a16:creationId xmlns:a16="http://schemas.microsoft.com/office/drawing/2014/main" id="{E678489C-05B4-44F6-8F4A-B6A729DA20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600" y="5367046"/>
              <a:ext cx="9601200" cy="1216152"/>
            </a:xfrm>
            <a:prstGeom prst="rect">
              <a:avLst/>
            </a:prstGeom>
            <a:solidFill>
              <a:srgbClr val="009A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6667"/>
            </a:p>
          </p:txBody>
        </p:sp>
        <p:sp>
          <p:nvSpPr>
            <p:cNvPr id="5153" name="Rectangle 75">
              <a:extLst>
                <a:ext uri="{FF2B5EF4-FFF2-40B4-BE49-F238E27FC236}">
                  <a16:creationId xmlns:a16="http://schemas.microsoft.com/office/drawing/2014/main" id="{AEEFB7F3-D863-4C9E-A2C2-7833690956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8800" y="5410200"/>
              <a:ext cx="9236829" cy="11128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5068888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5068888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5068888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5068888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5068888">
                <a:spcBef>
                  <a:spcPct val="20000"/>
                </a:spcBef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 b="1" dirty="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Discussion</a:t>
              </a:r>
            </a:p>
          </p:txBody>
        </p:sp>
      </p:grpSp>
      <p:sp>
        <p:nvSpPr>
          <p:cNvPr id="5129" name="Rectangle 91">
            <a:extLst>
              <a:ext uri="{FF2B5EF4-FFF2-40B4-BE49-F238E27FC236}">
                <a16:creationId xmlns:a16="http://schemas.microsoft.com/office/drawing/2014/main" id="{EA005BBD-1863-4831-B68C-1A37420E3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2684" y="5149850"/>
            <a:ext cx="6402917" cy="9136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of these sections can have a “decorative” headline, using a line or box to set it off…. if you want.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rest of the section should be a plain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serif font (this is Arial) It’s good to divide this big page into 3 or 4 columns.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use decorative dividing lines between the columns, or leave white space.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“box” in sections with results/data, or other sections you want to emphasize.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ac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dictum non dolor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semper. 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Proin sed auctor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libero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lacinia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Donec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vel 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lacinia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sed ex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Proin lacinia,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ex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140" name="Group 82" descr="Green bar">
            <a:extLst>
              <a:ext uri="{FF2B5EF4-FFF2-40B4-BE49-F238E27FC236}">
                <a16:creationId xmlns:a16="http://schemas.microsoft.com/office/drawing/2014/main" id="{9B28CC85-661C-48CA-8496-851B537BBD6F}"/>
              </a:ext>
            </a:extLst>
          </p:cNvPr>
          <p:cNvGrpSpPr>
            <a:grpSpLocks/>
          </p:cNvGrpSpPr>
          <p:nvPr/>
        </p:nvGrpSpPr>
        <p:grpSpPr bwMode="auto">
          <a:xfrm>
            <a:off x="7924801" y="14960601"/>
            <a:ext cx="6462183" cy="810683"/>
            <a:chOff x="1371600" y="5367046"/>
            <a:chExt cx="9694029" cy="1216152"/>
          </a:xfrm>
        </p:grpSpPr>
        <p:sp>
          <p:nvSpPr>
            <p:cNvPr id="5144" name="Rectangle 83">
              <a:extLst>
                <a:ext uri="{FF2B5EF4-FFF2-40B4-BE49-F238E27FC236}">
                  <a16:creationId xmlns:a16="http://schemas.microsoft.com/office/drawing/2014/main" id="{9309E6D5-180A-4608-990E-803F563CDC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600" y="5367046"/>
              <a:ext cx="9601200" cy="1216152"/>
            </a:xfrm>
            <a:prstGeom prst="rect">
              <a:avLst/>
            </a:prstGeom>
            <a:solidFill>
              <a:srgbClr val="009A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6667"/>
            </a:p>
          </p:txBody>
        </p:sp>
        <p:sp>
          <p:nvSpPr>
            <p:cNvPr id="5145" name="Rectangle 75">
              <a:extLst>
                <a:ext uri="{FF2B5EF4-FFF2-40B4-BE49-F238E27FC236}">
                  <a16:creationId xmlns:a16="http://schemas.microsoft.com/office/drawing/2014/main" id="{691EF4D3-0667-4660-8552-FF79DA08CD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8800" y="5410200"/>
              <a:ext cx="9236829" cy="11128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5068888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5068888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5068888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5068888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5068888">
                <a:spcBef>
                  <a:spcPct val="20000"/>
                </a:spcBef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 b="1" dirty="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Results</a:t>
              </a:r>
            </a:p>
          </p:txBody>
        </p:sp>
      </p:grpSp>
      <p:sp>
        <p:nvSpPr>
          <p:cNvPr id="5130" name="Rectangle 92">
            <a:extLst>
              <a:ext uri="{FF2B5EF4-FFF2-40B4-BE49-F238E27FC236}">
                <a16:creationId xmlns:a16="http://schemas.microsoft.com/office/drawing/2014/main" id="{8E5E2C4D-B09C-449C-8E25-378379304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2684" y="16104659"/>
            <a:ext cx="6402917" cy="3046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of these sections can have a “decorative” headline, using a line or box to set it off…. if you want.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rest of the section should be a plain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serif font (this is Arial) It’s good to divide this big page into 3 or 4 columns.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use decorative dividing lines between the columns, or leave white space.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“box” in sections with results/data, or other sections you want to emphasize.</a:t>
            </a:r>
          </a:p>
        </p:txBody>
      </p:sp>
      <p:grpSp>
        <p:nvGrpSpPr>
          <p:cNvPr id="5136" name="Group 72" descr="Green bar">
            <a:extLst>
              <a:ext uri="{FF2B5EF4-FFF2-40B4-BE49-F238E27FC236}">
                <a16:creationId xmlns:a16="http://schemas.microsoft.com/office/drawing/2014/main" id="{AACEFA9B-10A9-4AD9-8DF4-EAE2E1AC624C}"/>
              </a:ext>
            </a:extLst>
          </p:cNvPr>
          <p:cNvGrpSpPr>
            <a:grpSpLocks/>
          </p:cNvGrpSpPr>
          <p:nvPr/>
        </p:nvGrpSpPr>
        <p:grpSpPr bwMode="auto">
          <a:xfrm>
            <a:off x="14935201" y="4005793"/>
            <a:ext cx="6462183" cy="810683"/>
            <a:chOff x="1371600" y="5367046"/>
            <a:chExt cx="9694029" cy="1216152"/>
          </a:xfrm>
        </p:grpSpPr>
        <p:sp>
          <p:nvSpPr>
            <p:cNvPr id="5150" name="Rectangle 73">
              <a:extLst>
                <a:ext uri="{FF2B5EF4-FFF2-40B4-BE49-F238E27FC236}">
                  <a16:creationId xmlns:a16="http://schemas.microsoft.com/office/drawing/2014/main" id="{FA913428-C4ED-4CD4-A558-46809F2A27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600" y="5367046"/>
              <a:ext cx="9601200" cy="1216152"/>
            </a:xfrm>
            <a:prstGeom prst="rect">
              <a:avLst/>
            </a:prstGeom>
            <a:solidFill>
              <a:srgbClr val="009A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6667"/>
            </a:p>
          </p:txBody>
        </p:sp>
        <p:sp>
          <p:nvSpPr>
            <p:cNvPr id="5151" name="Rectangle 75">
              <a:extLst>
                <a:ext uri="{FF2B5EF4-FFF2-40B4-BE49-F238E27FC236}">
                  <a16:creationId xmlns:a16="http://schemas.microsoft.com/office/drawing/2014/main" id="{38E8A5BE-7CBA-4065-9EFC-555CECC3B1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8800" y="5410200"/>
              <a:ext cx="9236829" cy="11128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5068888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5068888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5068888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5068888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5068888">
                <a:spcBef>
                  <a:spcPct val="20000"/>
                </a:spcBef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 b="1" dirty="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Experiments</a:t>
              </a:r>
            </a:p>
          </p:txBody>
        </p:sp>
      </p:grpSp>
      <p:sp>
        <p:nvSpPr>
          <p:cNvPr id="5126" name="Rectangle 88">
            <a:extLst>
              <a:ext uri="{FF2B5EF4-FFF2-40B4-BE49-F238E27FC236}">
                <a16:creationId xmlns:a16="http://schemas.microsoft.com/office/drawing/2014/main" id="{6BAD2735-6CB5-4FA4-912F-589574142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33084" y="5149850"/>
            <a:ext cx="6402917" cy="225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have results or data in visual form (anything that is NOT text) make them large.  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catch the eye, and tell your story quickly.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there a way to represent more of your poster with visual data?  Pictures, charts, tables, graphs?  Use them.</a:t>
            </a:r>
            <a:endParaRPr lang="en-US" altLang="en-US" sz="2000" dirty="0">
              <a:solidFill>
                <a:srgbClr val="00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125" name="Object 80" descr="Sample chart showing data for directions. Intended to be deleted or updated before use.">
            <a:extLst>
              <a:ext uri="{FF2B5EF4-FFF2-40B4-BE49-F238E27FC236}">
                <a16:creationId xmlns:a16="http://schemas.microsoft.com/office/drawing/2014/main" id="{CE8AC024-01F0-4015-8875-16B8BBC8AD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478506"/>
              </p:ext>
            </p:extLst>
          </p:nvPr>
        </p:nvGraphicFramePr>
        <p:xfrm>
          <a:off x="14797617" y="9334500"/>
          <a:ext cx="6572250" cy="4155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9864183" imgH="6242845" progId="Excel.Chart.8">
                  <p:embed/>
                </p:oleObj>
              </mc:Choice>
              <mc:Fallback>
                <p:oleObj name="Chart" r:id="rId3" imgW="9864183" imgH="6242845" progId="Excel.Chart.8">
                  <p:embed/>
                  <p:pic>
                    <p:nvPicPr>
                      <p:cNvPr id="5125" name="Object 80" descr="Sample chart showing data for directions. Intended to be deleted or updated before use.">
                        <a:extLst>
                          <a:ext uri="{FF2B5EF4-FFF2-40B4-BE49-F238E27FC236}">
                            <a16:creationId xmlns:a16="http://schemas.microsoft.com/office/drawing/2014/main" id="{CE8AC024-01F0-4015-8875-16B8BBC8AD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7617" y="9334500"/>
                        <a:ext cx="6572250" cy="415501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89" descr="Sample chart showing data for directions. Intended to be deleted or updated before use.">
            <a:extLst>
              <a:ext uri="{FF2B5EF4-FFF2-40B4-BE49-F238E27FC236}">
                <a16:creationId xmlns:a16="http://schemas.microsoft.com/office/drawing/2014/main" id="{75EBAB9E-1194-4F0C-A0DA-797F321818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4713868"/>
              </p:ext>
            </p:extLst>
          </p:nvPr>
        </p:nvGraphicFramePr>
        <p:xfrm>
          <a:off x="14884400" y="13421783"/>
          <a:ext cx="6546850" cy="429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5" imgW="9827604" imgH="6444030" progId="Excel.Chart.8">
                  <p:embed/>
                </p:oleObj>
              </mc:Choice>
              <mc:Fallback>
                <p:oleObj name="Chart" r:id="rId5" imgW="9827604" imgH="6444030" progId="Excel.Chart.8">
                  <p:embed/>
                  <p:pic>
                    <p:nvPicPr>
                      <p:cNvPr id="5127" name="Object 89" descr="Sample chart showing data for directions. Intended to be deleted or updated before use.">
                        <a:extLst>
                          <a:ext uri="{FF2B5EF4-FFF2-40B4-BE49-F238E27FC236}">
                            <a16:creationId xmlns:a16="http://schemas.microsoft.com/office/drawing/2014/main" id="{75EBAB9E-1194-4F0C-A0DA-797F321818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84400" y="13421783"/>
                        <a:ext cx="6546850" cy="429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37" name="Group 75" descr="Green bar">
            <a:extLst>
              <a:ext uri="{FF2B5EF4-FFF2-40B4-BE49-F238E27FC236}">
                <a16:creationId xmlns:a16="http://schemas.microsoft.com/office/drawing/2014/main" id="{03A360B3-8BC9-4FBF-B7F2-156D274EBABA}"/>
              </a:ext>
            </a:extLst>
          </p:cNvPr>
          <p:cNvGrpSpPr>
            <a:grpSpLocks/>
          </p:cNvGrpSpPr>
          <p:nvPr/>
        </p:nvGrpSpPr>
        <p:grpSpPr bwMode="auto">
          <a:xfrm>
            <a:off x="21945601" y="4005793"/>
            <a:ext cx="6462183" cy="810683"/>
            <a:chOff x="1371600" y="5367046"/>
            <a:chExt cx="9694029" cy="1216152"/>
          </a:xfrm>
        </p:grpSpPr>
        <p:sp>
          <p:nvSpPr>
            <p:cNvPr id="5148" name="Rectangle 76">
              <a:extLst>
                <a:ext uri="{FF2B5EF4-FFF2-40B4-BE49-F238E27FC236}">
                  <a16:creationId xmlns:a16="http://schemas.microsoft.com/office/drawing/2014/main" id="{7C71F5F7-909A-4E52-BD7E-59E938B026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600" y="5367046"/>
              <a:ext cx="9601200" cy="1216152"/>
            </a:xfrm>
            <a:prstGeom prst="rect">
              <a:avLst/>
            </a:prstGeom>
            <a:solidFill>
              <a:srgbClr val="009A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6667"/>
            </a:p>
          </p:txBody>
        </p:sp>
        <p:sp>
          <p:nvSpPr>
            <p:cNvPr id="5149" name="Rectangle 75">
              <a:extLst>
                <a:ext uri="{FF2B5EF4-FFF2-40B4-BE49-F238E27FC236}">
                  <a16:creationId xmlns:a16="http://schemas.microsoft.com/office/drawing/2014/main" id="{DD3EF7DA-DD19-4BA7-9740-54E1482130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8800" y="5410200"/>
              <a:ext cx="9236829" cy="11128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5068888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5068888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5068888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5068888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5068888">
                <a:spcBef>
                  <a:spcPct val="20000"/>
                </a:spcBef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 b="1" dirty="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Conclusions</a:t>
              </a:r>
            </a:p>
          </p:txBody>
        </p:sp>
      </p:grpSp>
      <p:sp>
        <p:nvSpPr>
          <p:cNvPr id="5131" name="Rectangle 93">
            <a:extLst>
              <a:ext uri="{FF2B5EF4-FFF2-40B4-BE49-F238E27FC236}">
                <a16:creationId xmlns:a16="http://schemas.microsoft.com/office/drawing/2014/main" id="{5AAE86EF-ADCB-42F8-A52D-B44B6224B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43484" y="5149850"/>
            <a:ext cx="6402917" cy="9284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121275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121275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121275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121275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121275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1212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of these sections can have a “decorative” headline, using a line or box to set it off…. if you want.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rest of the section should be a plain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serif font (this is Arial) It’s good to divide this big page into 3 or 4 columns.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use decorative dividing lines between the columns, or leave white space.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“box” in sections with results/data, or other sections you want to emphasize.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ac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dictum non dolor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semper. 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Proin sed auctor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libero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lacinia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Donec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vel 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lacinia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sed ex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Proin lacinia,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ex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141" name="Group 85" descr="Green bar">
            <a:extLst>
              <a:ext uri="{FF2B5EF4-FFF2-40B4-BE49-F238E27FC236}">
                <a16:creationId xmlns:a16="http://schemas.microsoft.com/office/drawing/2014/main" id="{9CFADCC8-F9D5-492D-B337-9AF398A1F0BD}"/>
              </a:ext>
            </a:extLst>
          </p:cNvPr>
          <p:cNvGrpSpPr>
            <a:grpSpLocks/>
          </p:cNvGrpSpPr>
          <p:nvPr/>
        </p:nvGrpSpPr>
        <p:grpSpPr bwMode="auto">
          <a:xfrm>
            <a:off x="21945601" y="14960601"/>
            <a:ext cx="6462183" cy="810683"/>
            <a:chOff x="1371600" y="5367046"/>
            <a:chExt cx="9694029" cy="1216152"/>
          </a:xfrm>
        </p:grpSpPr>
        <p:sp>
          <p:nvSpPr>
            <p:cNvPr id="5142" name="Rectangle 86">
              <a:extLst>
                <a:ext uri="{FF2B5EF4-FFF2-40B4-BE49-F238E27FC236}">
                  <a16:creationId xmlns:a16="http://schemas.microsoft.com/office/drawing/2014/main" id="{EB55AA9E-44E8-48EB-A749-134D26C4FB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600" y="5367046"/>
              <a:ext cx="9601200" cy="1216152"/>
            </a:xfrm>
            <a:prstGeom prst="rect">
              <a:avLst/>
            </a:prstGeom>
            <a:solidFill>
              <a:srgbClr val="009A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5068888"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506888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6667"/>
            </a:p>
          </p:txBody>
        </p:sp>
        <p:sp>
          <p:nvSpPr>
            <p:cNvPr id="5143" name="Rectangle 75">
              <a:extLst>
                <a:ext uri="{FF2B5EF4-FFF2-40B4-BE49-F238E27FC236}">
                  <a16:creationId xmlns:a16="http://schemas.microsoft.com/office/drawing/2014/main" id="{2BE8264B-3BA4-49C4-A4BF-80223D4DAD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8800" y="5410200"/>
              <a:ext cx="9236829" cy="11128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5068888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1pPr>
              <a:lvl2pPr marL="742950" indent="-285750" defTabSz="5068888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2pPr>
              <a:lvl3pPr marL="1143000" indent="-228600" defTabSz="5068888">
                <a:spcBef>
                  <a:spcPct val="20000"/>
                </a:spcBef>
                <a:buChar char="•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3pPr>
              <a:lvl4pPr marL="1600200" indent="-228600" defTabSz="5068888">
                <a:spcBef>
                  <a:spcPct val="20000"/>
                </a:spcBef>
                <a:buChar char="–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4pPr>
              <a:lvl5pPr marL="2057400" indent="-228600" defTabSz="5068888">
                <a:spcBef>
                  <a:spcPct val="20000"/>
                </a:spcBef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5pPr>
              <a:lvl6pPr marL="25146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6pPr>
              <a:lvl7pPr marL="29718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7pPr>
              <a:lvl8pPr marL="34290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8pPr>
              <a:lvl9pPr marL="3886200" indent="-228600" defTabSz="5068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300">
                  <a:solidFill>
                    <a:schemeClr val="tx1"/>
                  </a:solidFill>
                  <a:latin typeface="CG Omega" panose="020B05020505080203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 b="1" dirty="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Thanks…</a:t>
              </a:r>
            </a:p>
          </p:txBody>
        </p:sp>
      </p:grpSp>
      <p:sp>
        <p:nvSpPr>
          <p:cNvPr id="5132" name="Rectangle 94">
            <a:extLst>
              <a:ext uri="{FF2B5EF4-FFF2-40B4-BE49-F238E27FC236}">
                <a16:creationId xmlns:a16="http://schemas.microsoft.com/office/drawing/2014/main" id="{40F7D6E4-113A-4FAA-A533-40857FD993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43484" y="16104659"/>
            <a:ext cx="6402917" cy="3046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1pPr>
            <a:lvl2pPr marL="742950" indent="-28575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2pPr>
            <a:lvl3pPr marL="1143000" indent="-228600" defTabSz="5068888">
              <a:spcBef>
                <a:spcPct val="20000"/>
              </a:spcBef>
              <a:buChar char="•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3pPr>
            <a:lvl4pPr marL="1600200" indent="-228600" defTabSz="5068888">
              <a:spcBef>
                <a:spcPct val="20000"/>
              </a:spcBef>
              <a:buChar char="–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4pPr>
            <a:lvl5pPr marL="2057400" indent="-228600" defTabSz="5068888">
              <a:spcBef>
                <a:spcPct val="20000"/>
              </a:spcBef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5pPr>
            <a:lvl6pPr marL="25146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6pPr>
            <a:lvl7pPr marL="29718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7pPr>
            <a:lvl8pPr marL="34290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8pPr>
            <a:lvl9pPr marL="3886200" indent="-228600" defTabSz="5068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300">
                <a:solidFill>
                  <a:schemeClr val="tx1"/>
                </a:solidFill>
                <a:latin typeface="CG Omega" panose="020B0502050508020304" pitchFamily="34" charset="0"/>
              </a:defRPr>
            </a:lvl9pPr>
          </a:lstStyle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of these sections can have a “decorative” headline, using a line or box to set it off…. if you want.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rest of the section should be a plain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serif font (this is Arial) It’s good to divide this big page into 3 or 4 columns.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use decorative dividing lines between the columns, or leave white space.</a:t>
            </a:r>
          </a:p>
          <a:p>
            <a:pPr eaLnBrk="1" hangingPunct="1">
              <a:spcBef>
                <a:spcPct val="25000"/>
              </a:spcBef>
              <a:buClr>
                <a:srgbClr val="009A44"/>
              </a:buClr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“box” in sections with results/data, or other sections you want to emphasize.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Goudy Old Style"/>
        <a:ea typeface=""/>
        <a:cs typeface=""/>
      </a:majorFont>
      <a:minorFont>
        <a:latin typeface="CG Omeg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068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068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c4fece8-97e3-449d-9d0e-5365858ba7c4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24CC44B0CF3447B08503B25365F551" ma:contentTypeVersion="15" ma:contentTypeDescription="Create a new document." ma:contentTypeScope="" ma:versionID="fa7a52ad22b686428062fc30db078d66">
  <xsd:schema xmlns:xsd="http://www.w3.org/2001/XMLSchema" xmlns:xs="http://www.w3.org/2001/XMLSchema" xmlns:p="http://schemas.microsoft.com/office/2006/metadata/properties" xmlns:ns2="8c4fece8-97e3-449d-9d0e-5365858ba7c4" xmlns:ns3="7b406eb0-b84b-41e1-b9b4-ccc013d9ead8" targetNamespace="http://schemas.microsoft.com/office/2006/metadata/properties" ma:root="true" ma:fieldsID="ccd71153084490b3c5845fcca90d2f24" ns2:_="" ns3:_="">
    <xsd:import namespace="8c4fece8-97e3-449d-9d0e-5365858ba7c4"/>
    <xsd:import namespace="7b406eb0-b84b-41e1-b9b4-ccc013d9ea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fece8-97e3-449d-9d0e-5365858ba7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1286ec34-a2ae-4ac6-b6b4-0b3167cce8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06eb0-b84b-41e1-b9b4-ccc013d9ead8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95A4EC-D9F3-432C-8D05-9D188BE743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1717BDB-A85B-4370-B09B-D084688A7C5E}">
  <ds:schemaRefs>
    <ds:schemaRef ds:uri="http://schemas.microsoft.com/office/2006/documentManagement/types"/>
    <ds:schemaRef ds:uri="7b406eb0-b84b-41e1-b9b4-ccc013d9ead8"/>
    <ds:schemaRef ds:uri="http://purl.org/dc/elements/1.1/"/>
    <ds:schemaRef ds:uri="http://schemas.openxmlformats.org/package/2006/metadata/core-properties"/>
    <ds:schemaRef ds:uri="http://purl.org/dc/terms/"/>
    <ds:schemaRef ds:uri="http://purl.org/dc/dcmitype/"/>
    <ds:schemaRef ds:uri="http://www.w3.org/XML/1998/namespace"/>
    <ds:schemaRef ds:uri="http://schemas.microsoft.com/office/infopath/2007/PartnerControls"/>
    <ds:schemaRef ds:uri="8c4fece8-97e3-449d-9d0e-5365858ba7c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2538394-9599-4F88-B40F-CAE5A46EBB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4fece8-97e3-449d-9d0e-5365858ba7c4"/>
    <ds:schemaRef ds:uri="7b406eb0-b84b-41e1-b9b4-ccc013d9ea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1949</Words>
  <Application>Microsoft Office PowerPoint</Application>
  <PresentationFormat>Custom</PresentationFormat>
  <Paragraphs>97</Paragraphs>
  <Slides>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CG Omega</vt:lpstr>
      <vt:lpstr>Goudy Old Style</vt:lpstr>
      <vt:lpstr>Default Design</vt:lpstr>
      <vt:lpstr>Chart</vt:lpstr>
      <vt:lpstr>Methods</vt:lpstr>
      <vt:lpstr>Poster Example 2 of 2: Put title here  This is an area for a sub title. If you have room, using the logos is a good idea. This file has two samples (see page 1 or page 2) – Your poster is just one page.</vt:lpstr>
    </vt:vector>
  </TitlesOfParts>
  <Company>UND School of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CNPD Poster Template for 24x32 Posters</dc:title>
  <dc:creator>cnpd</dc:creator>
  <cp:lastModifiedBy>Koller, Jen</cp:lastModifiedBy>
  <cp:revision>53</cp:revision>
  <dcterms:created xsi:type="dcterms:W3CDTF">2006-09-08T15:21:56Z</dcterms:created>
  <dcterms:modified xsi:type="dcterms:W3CDTF">2025-10-14T20:27:22Z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0x0101002324CC44B0CF3447B08503B25365F551</vt:lpwstr>
  </property>
  <property fmtid="{D5CDD505-2E9C-101B-9397-08002B2CF9AE}" pid="3" name="MediaServiceImageTags">
    <vt:lpwstr/>
  </property>
</Properties>
</file>